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6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42E2-E8B2-403B-9832-27E16E40A335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5B8E-673C-4F08-9B99-54A14238EF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42E2-E8B2-403B-9832-27E16E40A335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5B8E-673C-4F08-9B99-54A14238EF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42E2-E8B2-403B-9832-27E16E40A335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5B8E-673C-4F08-9B99-54A14238EF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42E2-E8B2-403B-9832-27E16E40A335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5B8E-673C-4F08-9B99-54A14238EF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42E2-E8B2-403B-9832-27E16E40A335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5B8E-673C-4F08-9B99-54A14238EF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42E2-E8B2-403B-9832-27E16E40A335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5B8E-673C-4F08-9B99-54A14238EF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42E2-E8B2-403B-9832-27E16E40A335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5B8E-673C-4F08-9B99-54A14238EF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42E2-E8B2-403B-9832-27E16E40A335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5B8E-673C-4F08-9B99-54A14238EF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42E2-E8B2-403B-9832-27E16E40A335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5B8E-673C-4F08-9B99-54A14238EF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42E2-E8B2-403B-9832-27E16E40A335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5B8E-673C-4F08-9B99-54A14238EF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42E2-E8B2-403B-9832-27E16E40A335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5B8E-673C-4F08-9B99-54A14238EF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042E2-E8B2-403B-9832-27E16E40A335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55B8E-673C-4F08-9B99-54A14238EF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Formation </a:t>
            </a:r>
            <a:r>
              <a:rPr lang="en-US" sz="40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sur</a:t>
            </a:r>
            <a:r>
              <a:rPr lang="en-US" sz="40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le PUF</a:t>
            </a:r>
            <a:endParaRPr lang="en-US" sz="40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Autofit/>
          </a:bodyPr>
          <a:lstStyle/>
          <a:p>
            <a:pPr marL="114300" lvl="1" indent="1588">
              <a:buNone/>
              <a:tabLst>
                <a:tab pos="850900" algn="l"/>
              </a:tabLst>
            </a:pPr>
            <a:r>
              <a:rPr lang="fr-FR" sz="2400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À la fin de cette présentation, on aura réussi à: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GB" sz="2400" dirty="0">
              <a:solidFill>
                <a:schemeClr val="accent1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14300" lvl="1" indent="1588">
              <a:buNone/>
              <a:tabLst>
                <a:tab pos="850900" algn="l"/>
              </a:tabLst>
            </a:pPr>
            <a:r>
              <a:rPr lang="en-GB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1- </a:t>
            </a:r>
            <a:r>
              <a:rPr lang="fr-FR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Recevoir l’information personnelle et    </a:t>
            </a:r>
          </a:p>
          <a:p>
            <a:pPr marL="114300" lvl="1" indent="1588">
              <a:buNone/>
              <a:tabLst>
                <a:tab pos="850900" algn="l"/>
              </a:tabLst>
            </a:pPr>
            <a:r>
              <a:rPr lang="fr-FR" sz="2400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FR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institutionnelle des participants.</a:t>
            </a:r>
          </a:p>
          <a:p>
            <a:pPr marL="647700" indent="-647700" defTabSz="519113">
              <a:buNone/>
            </a:pPr>
            <a:r>
              <a:rPr lang="en-GB" sz="2400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2- </a:t>
            </a:r>
            <a:r>
              <a:rPr lang="fr-FR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Informer les participants sur: </a:t>
            </a:r>
            <a:endParaRPr lang="en-US" sz="2400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647700" indent="-647700" defTabSz="519113">
              <a:buNone/>
            </a:pPr>
            <a:r>
              <a:rPr lang="fr-FR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- les organisateurs, les instructeurs et le</a:t>
            </a:r>
          </a:p>
          <a:p>
            <a:pPr marL="647700" indent="-647700" defTabSz="519113">
              <a:buNone/>
            </a:pPr>
            <a:r>
              <a:rPr lang="fr-FR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  personnel d’appui;</a:t>
            </a:r>
          </a:p>
          <a:p>
            <a:pPr marL="647700" indent="-647700" defTabSz="519113">
              <a:buNone/>
            </a:pPr>
            <a:r>
              <a:rPr lang="fr-FR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- le but, les objectifs et la méthode;</a:t>
            </a:r>
          </a:p>
          <a:p>
            <a:pPr marL="647700" indent="-647700" defTabSz="519113">
              <a:buNone/>
            </a:pPr>
            <a:r>
              <a:rPr lang="fr-FR" sz="2400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FR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- l’agenda</a:t>
            </a:r>
          </a:p>
          <a:p>
            <a:pPr marL="647700" indent="-647700" defTabSz="519113">
              <a:buNone/>
            </a:pPr>
            <a:r>
              <a:rPr lang="fr-FR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- les matériels à utiliser et les détails logistiques </a:t>
            </a:r>
          </a:p>
          <a:p>
            <a:pPr marL="647700" indent="-647700" defTabSz="519113">
              <a:buNone/>
            </a:pPr>
            <a:r>
              <a:rPr lang="fr-FR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  </a:t>
            </a:r>
            <a:endParaRPr lang="en-US" sz="2400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But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96952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36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Fournir aux participants les connaissances pour se préparer, les connaissances et les adresses nécessaires pour accompagner les familles à  préparer leur Plan d’Urgence Familial</a:t>
            </a:r>
            <a:r>
              <a:rPr lang="fr-FR" sz="3600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fr-FR" sz="3600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Objectif</a:t>
            </a:r>
            <a:r>
              <a:rPr lang="en-US" sz="40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de performance</a:t>
            </a:r>
            <a:endParaRPr lang="en-US" sz="40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fr-FR" sz="36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 utilisant les consignes indiquées dans le cours,  les participants devront être en mesure de remplir convenablement le dépliant pour leurs familles  et participer activement au jeu </a:t>
            </a:r>
            <a:r>
              <a:rPr lang="fr-FR" sz="360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 rôle </a:t>
            </a:r>
            <a:r>
              <a:rPr lang="fr-FR" sz="36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qui leur permettra de découvrir leurs forces et faiblesses lors de l’accompagnement.  </a:t>
            </a:r>
            <a:endParaRPr lang="en-GB" sz="3600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Objectif</a:t>
            </a:r>
            <a:r>
              <a:rPr lang="en-US" sz="40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global de la formation</a:t>
            </a:r>
            <a:endParaRPr lang="en-US" sz="40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fr-FR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Renforcer </a:t>
            </a:r>
            <a:r>
              <a:rPr lang="fr-FR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connaissance des volontaires de la protection </a:t>
            </a:r>
            <a:r>
              <a:rPr lang="fr-FR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civile et </a:t>
            </a:r>
            <a:r>
              <a:rPr lang="fr-FR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des jeunes bénévoles qui proviennent  de leurs zones respectives à accompagner les familles et/ou personnes </a:t>
            </a:r>
            <a:r>
              <a:rPr lang="fr-FR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vulnérables et à risques, </a:t>
            </a:r>
            <a:r>
              <a:rPr lang="fr-FR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au processus d’élaboration de leur plan d’urgence familial afin de mieux faire face aux catastrophes</a:t>
            </a:r>
            <a:r>
              <a:rPr lang="fr-FR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n-US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Objectifs spécifiques</a:t>
            </a:r>
            <a:r>
              <a:rPr lang="fr-FR" b="1" dirty="0" smtClean="0"/>
              <a:t>  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fr-FR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l’issue de la formation, les participants seront capables:</a:t>
            </a:r>
            <a:endParaRPr lang="en-US" dirty="0" smtClean="0">
              <a:solidFill>
                <a:schemeClr val="accent1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buNone/>
            </a:pPr>
            <a:r>
              <a:rPr lang="fr-FR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1-D’expliquer les objectifs et l’importance pour une famille de mettre en place un plan d’urgence (PUF)</a:t>
            </a:r>
            <a:endParaRPr lang="en-US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buNone/>
            </a:pPr>
            <a:r>
              <a:rPr lang="fr-FR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2-D’appliquer les étapes à suivre pour l’élaboration du PUF selon les différents scénarios</a:t>
            </a:r>
            <a:endParaRPr lang="en-US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buNone/>
            </a:pPr>
            <a:r>
              <a:rPr lang="fr-FR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3-D’accompagner  les familles / personnes les plus vulnérables a préparer leur plan d’urgence familial</a:t>
            </a:r>
            <a:endParaRPr lang="en-US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Méthodologie de la formation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fr-FR" sz="3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Dans le cadre de ce cours, nous utiliserons la Méthode Interactive d’Enseignement (MIE) </a:t>
            </a:r>
            <a:endParaRPr lang="en-US" sz="36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32323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234</Words>
  <Application>Microsoft Office PowerPoint</Application>
  <PresentationFormat>On-screen Show (4:3)</PresentationFormat>
  <Paragraphs>24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Formation sur le PUF</vt:lpstr>
      <vt:lpstr>But </vt:lpstr>
      <vt:lpstr>Objectif de performance</vt:lpstr>
      <vt:lpstr>Objectif global de la formation</vt:lpstr>
      <vt:lpstr> Objectifs spécifiques    </vt:lpstr>
      <vt:lpstr>Méthodologie de la formation</vt:lpstr>
    </vt:vector>
  </TitlesOfParts>
  <Company>HEAVEN KILLERS RELEASE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sur le PUF</dc:title>
  <dc:creator>Orebe</dc:creator>
  <cp:lastModifiedBy>lochard nadia</cp:lastModifiedBy>
  <cp:revision>8</cp:revision>
  <dcterms:created xsi:type="dcterms:W3CDTF">2017-04-22T15:30:05Z</dcterms:created>
  <dcterms:modified xsi:type="dcterms:W3CDTF">2020-01-22T15:50:47Z</dcterms:modified>
</cp:coreProperties>
</file>